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50" d="100"/>
          <a:sy n="150" d="100"/>
        </p:scale>
        <p:origin x="-1068" y="-7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49815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98743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26693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98906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06574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22428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2008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33194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1599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56915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2173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D24EC6-C192-4135-8B32-3E7513C1CE51}" type="datetimeFigureOut">
              <a:rPr kumimoji="1" lang="ja-JP" altLang="en-US" smtClean="0"/>
              <a:t>2022/12/15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465CBB-E45D-4AB4-A577-798EC48B71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91611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フリーフォーム 21"/>
          <p:cNvSpPr/>
          <p:nvPr/>
        </p:nvSpPr>
        <p:spPr>
          <a:xfrm>
            <a:off x="2882792" y="1081616"/>
            <a:ext cx="2247900" cy="1435099"/>
          </a:xfrm>
          <a:custGeom>
            <a:avLst/>
            <a:gdLst>
              <a:gd name="connsiteX0" fmla="*/ 1127918 w 2247900"/>
              <a:gd name="connsiteY0" fmla="*/ 0 h 1435099"/>
              <a:gd name="connsiteX1" fmla="*/ 1414460 w 2247900"/>
              <a:gd name="connsiteY1" fmla="*/ 57477 h 1435099"/>
              <a:gd name="connsiteX2" fmla="*/ 1459884 w 2247900"/>
              <a:gd name="connsiteY2" fmla="*/ 84581 h 1435099"/>
              <a:gd name="connsiteX3" fmla="*/ 1484848 w 2247900"/>
              <a:gd name="connsiteY3" fmla="*/ 73014 h 1435099"/>
              <a:gd name="connsiteX4" fmla="*/ 1638300 w 2247900"/>
              <a:gd name="connsiteY4" fmla="*/ 46566 h 1435099"/>
              <a:gd name="connsiteX5" fmla="*/ 2001549 w 2247900"/>
              <a:gd name="connsiteY5" fmla="*/ 252116 h 1435099"/>
              <a:gd name="connsiteX6" fmla="*/ 2008840 w 2247900"/>
              <a:gd name="connsiteY6" fmla="*/ 272166 h 1435099"/>
              <a:gd name="connsiteX7" fmla="*/ 2018328 w 2247900"/>
              <a:gd name="connsiteY7" fmla="*/ 275494 h 1435099"/>
              <a:gd name="connsiteX8" fmla="*/ 2247900 w 2247900"/>
              <a:gd name="connsiteY8" fmla="*/ 554567 h 1435099"/>
              <a:gd name="connsiteX9" fmla="*/ 2158973 w 2247900"/>
              <a:gd name="connsiteY9" fmla="*/ 742735 h 1435099"/>
              <a:gd name="connsiteX10" fmla="*/ 2132768 w 2247900"/>
              <a:gd name="connsiteY10" fmla="*/ 763264 h 1435099"/>
              <a:gd name="connsiteX11" fmla="*/ 2153975 w 2247900"/>
              <a:gd name="connsiteY11" fmla="*/ 874184 h 1435099"/>
              <a:gd name="connsiteX12" fmla="*/ 1851291 w 2247900"/>
              <a:gd name="connsiteY12" fmla="*/ 1193801 h 1435099"/>
              <a:gd name="connsiteX13" fmla="*/ 1790290 w 2247900"/>
              <a:gd name="connsiteY13" fmla="*/ 1187308 h 1435099"/>
              <a:gd name="connsiteX14" fmla="*/ 1788187 w 2247900"/>
              <a:gd name="connsiteY14" fmla="*/ 1186619 h 1435099"/>
              <a:gd name="connsiteX15" fmla="*/ 1788082 w 2247900"/>
              <a:gd name="connsiteY15" fmla="*/ 1186978 h 1435099"/>
              <a:gd name="connsiteX16" fmla="*/ 1509184 w 2247900"/>
              <a:gd name="connsiteY16" fmla="*/ 1382185 h 1435099"/>
              <a:gd name="connsiteX17" fmla="*/ 1448182 w 2247900"/>
              <a:gd name="connsiteY17" fmla="*/ 1375692 h 1435099"/>
              <a:gd name="connsiteX18" fmla="*/ 1406489 w 2247900"/>
              <a:gd name="connsiteY18" fmla="*/ 1362025 h 1435099"/>
              <a:gd name="connsiteX19" fmla="*/ 1345461 w 2247900"/>
              <a:gd name="connsiteY19" fmla="*/ 1391684 h 1435099"/>
              <a:gd name="connsiteX20" fmla="*/ 1119716 w 2247900"/>
              <a:gd name="connsiteY20" fmla="*/ 1435099 h 1435099"/>
              <a:gd name="connsiteX21" fmla="*/ 828587 w 2247900"/>
              <a:gd name="connsiteY21" fmla="*/ 1359909 h 1435099"/>
              <a:gd name="connsiteX22" fmla="*/ 800555 w 2247900"/>
              <a:gd name="connsiteY22" fmla="*/ 1340352 h 1435099"/>
              <a:gd name="connsiteX23" fmla="*/ 784389 w 2247900"/>
              <a:gd name="connsiteY23" fmla="*/ 1343596 h 1435099"/>
              <a:gd name="connsiteX24" fmla="*/ 679450 w 2247900"/>
              <a:gd name="connsiteY24" fmla="*/ 1350433 h 1435099"/>
              <a:gd name="connsiteX25" fmla="*/ 158750 w 2247900"/>
              <a:gd name="connsiteY25" fmla="*/ 1013883 h 1435099"/>
              <a:gd name="connsiteX26" fmla="*/ 168197 w 2247900"/>
              <a:gd name="connsiteY26" fmla="*/ 953310 h 1435099"/>
              <a:gd name="connsiteX27" fmla="*/ 152509 w 2247900"/>
              <a:gd name="connsiteY27" fmla="*/ 944944 h 1435099"/>
              <a:gd name="connsiteX28" fmla="*/ 0 w 2247900"/>
              <a:gd name="connsiteY28" fmla="*/ 706967 h 1435099"/>
              <a:gd name="connsiteX29" fmla="*/ 229571 w 2247900"/>
              <a:gd name="connsiteY29" fmla="*/ 427894 h 1435099"/>
              <a:gd name="connsiteX30" fmla="*/ 262099 w 2247900"/>
              <a:gd name="connsiteY30" fmla="*/ 416483 h 1435099"/>
              <a:gd name="connsiteX31" fmla="*/ 267300 w 2247900"/>
              <a:gd name="connsiteY31" fmla="*/ 372440 h 1435099"/>
              <a:gd name="connsiteX32" fmla="*/ 653521 w 2247900"/>
              <a:gd name="connsiteY32" fmla="*/ 103717 h 1435099"/>
              <a:gd name="connsiteX33" fmla="*/ 732972 w 2247900"/>
              <a:gd name="connsiteY33" fmla="*/ 110554 h 1435099"/>
              <a:gd name="connsiteX34" fmla="*/ 746102 w 2247900"/>
              <a:gd name="connsiteY34" fmla="*/ 114034 h 1435099"/>
              <a:gd name="connsiteX35" fmla="*/ 765527 w 2247900"/>
              <a:gd name="connsiteY35" fmla="*/ 98573 h 1435099"/>
              <a:gd name="connsiteX36" fmla="*/ 1127918 w 2247900"/>
              <a:gd name="connsiteY36" fmla="*/ 0 h 14350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</a:cxnLst>
            <a:rect l="l" t="t" r="r" b="b"/>
            <a:pathLst>
              <a:path w="2247900" h="1435099">
                <a:moveTo>
                  <a:pt x="1127918" y="0"/>
                </a:moveTo>
                <a:cubicBezTo>
                  <a:pt x="1234059" y="0"/>
                  <a:pt x="1332665" y="21189"/>
                  <a:pt x="1414460" y="57477"/>
                </a:cubicBezTo>
                <a:lnTo>
                  <a:pt x="1459884" y="84581"/>
                </a:lnTo>
                <a:lnTo>
                  <a:pt x="1484848" y="73014"/>
                </a:lnTo>
                <a:cubicBezTo>
                  <a:pt x="1532013" y="55983"/>
                  <a:pt x="1583869" y="46566"/>
                  <a:pt x="1638300" y="46566"/>
                </a:cubicBezTo>
                <a:cubicBezTo>
                  <a:pt x="1801596" y="46566"/>
                  <a:pt x="1941702" y="131323"/>
                  <a:pt x="2001549" y="252116"/>
                </a:cubicBezTo>
                <a:lnTo>
                  <a:pt x="2008840" y="272166"/>
                </a:lnTo>
                <a:lnTo>
                  <a:pt x="2018328" y="275494"/>
                </a:lnTo>
                <a:cubicBezTo>
                  <a:pt x="2156836" y="335975"/>
                  <a:pt x="2247900" y="438398"/>
                  <a:pt x="2247900" y="554567"/>
                </a:cubicBezTo>
                <a:cubicBezTo>
                  <a:pt x="2247900" y="624269"/>
                  <a:pt x="2215117" y="689022"/>
                  <a:pt x="2158973" y="742735"/>
                </a:cubicBezTo>
                <a:lnTo>
                  <a:pt x="2132768" y="763264"/>
                </a:lnTo>
                <a:lnTo>
                  <a:pt x="2153975" y="874184"/>
                </a:lnTo>
                <a:cubicBezTo>
                  <a:pt x="2153975" y="1050704"/>
                  <a:pt x="2018459" y="1193801"/>
                  <a:pt x="1851291" y="1193801"/>
                </a:cubicBezTo>
                <a:cubicBezTo>
                  <a:pt x="1830395" y="1193801"/>
                  <a:pt x="1809994" y="1191565"/>
                  <a:pt x="1790290" y="1187308"/>
                </a:cubicBezTo>
                <a:lnTo>
                  <a:pt x="1788187" y="1186619"/>
                </a:lnTo>
                <a:lnTo>
                  <a:pt x="1788082" y="1186978"/>
                </a:lnTo>
                <a:cubicBezTo>
                  <a:pt x="1742132" y="1301693"/>
                  <a:pt x="1634560" y="1382185"/>
                  <a:pt x="1509184" y="1382185"/>
                </a:cubicBezTo>
                <a:cubicBezTo>
                  <a:pt x="1488288" y="1382185"/>
                  <a:pt x="1467886" y="1379949"/>
                  <a:pt x="1448182" y="1375692"/>
                </a:cubicBezTo>
                <a:lnTo>
                  <a:pt x="1406489" y="1362025"/>
                </a:lnTo>
                <a:lnTo>
                  <a:pt x="1345461" y="1391684"/>
                </a:lnTo>
                <a:cubicBezTo>
                  <a:pt x="1277170" y="1419507"/>
                  <a:pt x="1200596" y="1435099"/>
                  <a:pt x="1119716" y="1435099"/>
                </a:cubicBezTo>
                <a:cubicBezTo>
                  <a:pt x="1011875" y="1435099"/>
                  <a:pt x="911692" y="1407380"/>
                  <a:pt x="828587" y="1359909"/>
                </a:cubicBezTo>
                <a:lnTo>
                  <a:pt x="800555" y="1340352"/>
                </a:lnTo>
                <a:lnTo>
                  <a:pt x="784389" y="1343596"/>
                </a:lnTo>
                <a:cubicBezTo>
                  <a:pt x="750493" y="1348079"/>
                  <a:pt x="715397" y="1350433"/>
                  <a:pt x="679450" y="1350433"/>
                </a:cubicBezTo>
                <a:cubicBezTo>
                  <a:pt x="391875" y="1350433"/>
                  <a:pt x="158750" y="1199754"/>
                  <a:pt x="158750" y="1013883"/>
                </a:cubicBezTo>
                <a:lnTo>
                  <a:pt x="168197" y="953310"/>
                </a:lnTo>
                <a:lnTo>
                  <a:pt x="152509" y="944944"/>
                </a:lnTo>
                <a:cubicBezTo>
                  <a:pt x="58281" y="884040"/>
                  <a:pt x="0" y="799903"/>
                  <a:pt x="0" y="706967"/>
                </a:cubicBezTo>
                <a:cubicBezTo>
                  <a:pt x="0" y="590798"/>
                  <a:pt x="91064" y="488375"/>
                  <a:pt x="229571" y="427894"/>
                </a:cubicBezTo>
                <a:lnTo>
                  <a:pt x="262099" y="416483"/>
                </a:lnTo>
                <a:lnTo>
                  <a:pt x="267300" y="372440"/>
                </a:lnTo>
                <a:cubicBezTo>
                  <a:pt x="304061" y="219081"/>
                  <a:pt x="463010" y="103717"/>
                  <a:pt x="653521" y="103717"/>
                </a:cubicBezTo>
                <a:cubicBezTo>
                  <a:pt x="680737" y="103717"/>
                  <a:pt x="707308" y="106071"/>
                  <a:pt x="732972" y="110554"/>
                </a:cubicBezTo>
                <a:lnTo>
                  <a:pt x="746102" y="114034"/>
                </a:lnTo>
                <a:lnTo>
                  <a:pt x="765527" y="98573"/>
                </a:lnTo>
                <a:cubicBezTo>
                  <a:pt x="858271" y="37670"/>
                  <a:pt x="986395" y="0"/>
                  <a:pt x="1127918" y="0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二等辺三角形 22"/>
          <p:cNvSpPr/>
          <p:nvPr/>
        </p:nvSpPr>
        <p:spPr>
          <a:xfrm rot="14316928">
            <a:off x="2908193" y="2063750"/>
            <a:ext cx="273050" cy="698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フリーフォーム 25"/>
          <p:cNvSpPr/>
          <p:nvPr/>
        </p:nvSpPr>
        <p:spPr>
          <a:xfrm>
            <a:off x="6347124" y="1081616"/>
            <a:ext cx="2384126" cy="1513266"/>
          </a:xfrm>
          <a:custGeom>
            <a:avLst/>
            <a:gdLst>
              <a:gd name="connsiteX0" fmla="*/ 1264144 w 2384126"/>
              <a:gd name="connsiteY0" fmla="*/ 0 h 1513266"/>
              <a:gd name="connsiteX1" fmla="*/ 1550686 w 2384126"/>
              <a:gd name="connsiteY1" fmla="*/ 57477 h 1513266"/>
              <a:gd name="connsiteX2" fmla="*/ 1596110 w 2384126"/>
              <a:gd name="connsiteY2" fmla="*/ 84581 h 1513266"/>
              <a:gd name="connsiteX3" fmla="*/ 1621074 w 2384126"/>
              <a:gd name="connsiteY3" fmla="*/ 73014 h 1513266"/>
              <a:gd name="connsiteX4" fmla="*/ 1774526 w 2384126"/>
              <a:gd name="connsiteY4" fmla="*/ 46566 h 1513266"/>
              <a:gd name="connsiteX5" fmla="*/ 2137775 w 2384126"/>
              <a:gd name="connsiteY5" fmla="*/ 252116 h 1513266"/>
              <a:gd name="connsiteX6" fmla="*/ 2145066 w 2384126"/>
              <a:gd name="connsiteY6" fmla="*/ 272166 h 1513266"/>
              <a:gd name="connsiteX7" fmla="*/ 2154554 w 2384126"/>
              <a:gd name="connsiteY7" fmla="*/ 275494 h 1513266"/>
              <a:gd name="connsiteX8" fmla="*/ 2384126 w 2384126"/>
              <a:gd name="connsiteY8" fmla="*/ 554567 h 1513266"/>
              <a:gd name="connsiteX9" fmla="*/ 2295199 w 2384126"/>
              <a:gd name="connsiteY9" fmla="*/ 742735 h 1513266"/>
              <a:gd name="connsiteX10" fmla="*/ 2268994 w 2384126"/>
              <a:gd name="connsiteY10" fmla="*/ 763264 h 1513266"/>
              <a:gd name="connsiteX11" fmla="*/ 2290201 w 2384126"/>
              <a:gd name="connsiteY11" fmla="*/ 874184 h 1513266"/>
              <a:gd name="connsiteX12" fmla="*/ 1987517 w 2384126"/>
              <a:gd name="connsiteY12" fmla="*/ 1193801 h 1513266"/>
              <a:gd name="connsiteX13" fmla="*/ 1926516 w 2384126"/>
              <a:gd name="connsiteY13" fmla="*/ 1187308 h 1513266"/>
              <a:gd name="connsiteX14" fmla="*/ 1924413 w 2384126"/>
              <a:gd name="connsiteY14" fmla="*/ 1186619 h 1513266"/>
              <a:gd name="connsiteX15" fmla="*/ 1924308 w 2384126"/>
              <a:gd name="connsiteY15" fmla="*/ 1186978 h 1513266"/>
              <a:gd name="connsiteX16" fmla="*/ 1645410 w 2384126"/>
              <a:gd name="connsiteY16" fmla="*/ 1382185 h 1513266"/>
              <a:gd name="connsiteX17" fmla="*/ 1584408 w 2384126"/>
              <a:gd name="connsiteY17" fmla="*/ 1375692 h 1513266"/>
              <a:gd name="connsiteX18" fmla="*/ 1542715 w 2384126"/>
              <a:gd name="connsiteY18" fmla="*/ 1362025 h 1513266"/>
              <a:gd name="connsiteX19" fmla="*/ 1481687 w 2384126"/>
              <a:gd name="connsiteY19" fmla="*/ 1391684 h 1513266"/>
              <a:gd name="connsiteX20" fmla="*/ 1255942 w 2384126"/>
              <a:gd name="connsiteY20" fmla="*/ 1435099 h 1513266"/>
              <a:gd name="connsiteX21" fmla="*/ 964813 w 2384126"/>
              <a:gd name="connsiteY21" fmla="*/ 1359909 h 1513266"/>
              <a:gd name="connsiteX22" fmla="*/ 936781 w 2384126"/>
              <a:gd name="connsiteY22" fmla="*/ 1340352 h 1513266"/>
              <a:gd name="connsiteX23" fmla="*/ 920615 w 2384126"/>
              <a:gd name="connsiteY23" fmla="*/ 1343596 h 1513266"/>
              <a:gd name="connsiteX24" fmla="*/ 815676 w 2384126"/>
              <a:gd name="connsiteY24" fmla="*/ 1350433 h 1513266"/>
              <a:gd name="connsiteX25" fmla="*/ 612996 w 2384126"/>
              <a:gd name="connsiteY25" fmla="*/ 1323985 h 1513266"/>
              <a:gd name="connsiteX26" fmla="*/ 560614 w 2384126"/>
              <a:gd name="connsiteY26" fmla="*/ 1305608 h 1513266"/>
              <a:gd name="connsiteX27" fmla="*/ 0 w 2384126"/>
              <a:gd name="connsiteY27" fmla="*/ 1513266 h 1513266"/>
              <a:gd name="connsiteX28" fmla="*/ 364963 w 2384126"/>
              <a:gd name="connsiteY28" fmla="*/ 1179497 h 1513266"/>
              <a:gd name="connsiteX29" fmla="*/ 335895 w 2384126"/>
              <a:gd name="connsiteY29" fmla="*/ 1144884 h 1513266"/>
              <a:gd name="connsiteX30" fmla="*/ 294976 w 2384126"/>
              <a:gd name="connsiteY30" fmla="*/ 1013883 h 1513266"/>
              <a:gd name="connsiteX31" fmla="*/ 304423 w 2384126"/>
              <a:gd name="connsiteY31" fmla="*/ 953310 h 1513266"/>
              <a:gd name="connsiteX32" fmla="*/ 288735 w 2384126"/>
              <a:gd name="connsiteY32" fmla="*/ 944944 h 1513266"/>
              <a:gd name="connsiteX33" fmla="*/ 136226 w 2384126"/>
              <a:gd name="connsiteY33" fmla="*/ 706967 h 1513266"/>
              <a:gd name="connsiteX34" fmla="*/ 365797 w 2384126"/>
              <a:gd name="connsiteY34" fmla="*/ 427894 h 1513266"/>
              <a:gd name="connsiteX35" fmla="*/ 398325 w 2384126"/>
              <a:gd name="connsiteY35" fmla="*/ 416483 h 1513266"/>
              <a:gd name="connsiteX36" fmla="*/ 403526 w 2384126"/>
              <a:gd name="connsiteY36" fmla="*/ 372440 h 1513266"/>
              <a:gd name="connsiteX37" fmla="*/ 789747 w 2384126"/>
              <a:gd name="connsiteY37" fmla="*/ 103717 h 1513266"/>
              <a:gd name="connsiteX38" fmla="*/ 869198 w 2384126"/>
              <a:gd name="connsiteY38" fmla="*/ 110554 h 1513266"/>
              <a:gd name="connsiteX39" fmla="*/ 882328 w 2384126"/>
              <a:gd name="connsiteY39" fmla="*/ 114034 h 1513266"/>
              <a:gd name="connsiteX40" fmla="*/ 901753 w 2384126"/>
              <a:gd name="connsiteY40" fmla="*/ 98573 h 1513266"/>
              <a:gd name="connsiteX41" fmla="*/ 1264144 w 2384126"/>
              <a:gd name="connsiteY41" fmla="*/ 0 h 15132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</a:cxnLst>
            <a:rect l="l" t="t" r="r" b="b"/>
            <a:pathLst>
              <a:path w="2384126" h="1513266">
                <a:moveTo>
                  <a:pt x="1264144" y="0"/>
                </a:moveTo>
                <a:cubicBezTo>
                  <a:pt x="1370285" y="0"/>
                  <a:pt x="1468891" y="21189"/>
                  <a:pt x="1550686" y="57477"/>
                </a:cubicBezTo>
                <a:lnTo>
                  <a:pt x="1596110" y="84581"/>
                </a:lnTo>
                <a:lnTo>
                  <a:pt x="1621074" y="73014"/>
                </a:lnTo>
                <a:cubicBezTo>
                  <a:pt x="1668239" y="55983"/>
                  <a:pt x="1720095" y="46566"/>
                  <a:pt x="1774526" y="46566"/>
                </a:cubicBezTo>
                <a:cubicBezTo>
                  <a:pt x="1937822" y="46566"/>
                  <a:pt x="2077928" y="131323"/>
                  <a:pt x="2137775" y="252116"/>
                </a:cubicBezTo>
                <a:lnTo>
                  <a:pt x="2145066" y="272166"/>
                </a:lnTo>
                <a:lnTo>
                  <a:pt x="2154554" y="275494"/>
                </a:lnTo>
                <a:cubicBezTo>
                  <a:pt x="2293062" y="335975"/>
                  <a:pt x="2384126" y="438398"/>
                  <a:pt x="2384126" y="554567"/>
                </a:cubicBezTo>
                <a:cubicBezTo>
                  <a:pt x="2384126" y="624269"/>
                  <a:pt x="2351343" y="689022"/>
                  <a:pt x="2295199" y="742735"/>
                </a:cubicBezTo>
                <a:lnTo>
                  <a:pt x="2268994" y="763264"/>
                </a:lnTo>
                <a:lnTo>
                  <a:pt x="2290201" y="874184"/>
                </a:lnTo>
                <a:cubicBezTo>
                  <a:pt x="2290201" y="1050704"/>
                  <a:pt x="2154685" y="1193801"/>
                  <a:pt x="1987517" y="1193801"/>
                </a:cubicBezTo>
                <a:cubicBezTo>
                  <a:pt x="1966621" y="1193801"/>
                  <a:pt x="1946220" y="1191565"/>
                  <a:pt x="1926516" y="1187308"/>
                </a:cubicBezTo>
                <a:lnTo>
                  <a:pt x="1924413" y="1186619"/>
                </a:lnTo>
                <a:lnTo>
                  <a:pt x="1924308" y="1186978"/>
                </a:lnTo>
                <a:cubicBezTo>
                  <a:pt x="1878358" y="1301693"/>
                  <a:pt x="1770786" y="1382185"/>
                  <a:pt x="1645410" y="1382185"/>
                </a:cubicBezTo>
                <a:cubicBezTo>
                  <a:pt x="1624514" y="1382185"/>
                  <a:pt x="1604112" y="1379949"/>
                  <a:pt x="1584408" y="1375692"/>
                </a:cubicBezTo>
                <a:lnTo>
                  <a:pt x="1542715" y="1362025"/>
                </a:lnTo>
                <a:lnTo>
                  <a:pt x="1481687" y="1391684"/>
                </a:lnTo>
                <a:cubicBezTo>
                  <a:pt x="1413396" y="1419507"/>
                  <a:pt x="1336822" y="1435099"/>
                  <a:pt x="1255942" y="1435099"/>
                </a:cubicBezTo>
                <a:cubicBezTo>
                  <a:pt x="1148101" y="1435099"/>
                  <a:pt x="1047918" y="1407380"/>
                  <a:pt x="964813" y="1359909"/>
                </a:cubicBezTo>
                <a:lnTo>
                  <a:pt x="936781" y="1340352"/>
                </a:lnTo>
                <a:lnTo>
                  <a:pt x="920615" y="1343596"/>
                </a:lnTo>
                <a:cubicBezTo>
                  <a:pt x="886719" y="1348079"/>
                  <a:pt x="851623" y="1350433"/>
                  <a:pt x="815676" y="1350433"/>
                </a:cubicBezTo>
                <a:cubicBezTo>
                  <a:pt x="743783" y="1350433"/>
                  <a:pt x="675292" y="1341016"/>
                  <a:pt x="612996" y="1323985"/>
                </a:cubicBezTo>
                <a:lnTo>
                  <a:pt x="560614" y="1305608"/>
                </a:lnTo>
                <a:lnTo>
                  <a:pt x="0" y="1513266"/>
                </a:lnTo>
                <a:lnTo>
                  <a:pt x="364963" y="1179497"/>
                </a:lnTo>
                <a:lnTo>
                  <a:pt x="335895" y="1144884"/>
                </a:lnTo>
                <a:cubicBezTo>
                  <a:pt x="309547" y="1104619"/>
                  <a:pt x="294976" y="1060351"/>
                  <a:pt x="294976" y="1013883"/>
                </a:cubicBezTo>
                <a:lnTo>
                  <a:pt x="304423" y="953310"/>
                </a:lnTo>
                <a:lnTo>
                  <a:pt x="288735" y="944944"/>
                </a:lnTo>
                <a:cubicBezTo>
                  <a:pt x="194507" y="884040"/>
                  <a:pt x="136226" y="799903"/>
                  <a:pt x="136226" y="706967"/>
                </a:cubicBezTo>
                <a:cubicBezTo>
                  <a:pt x="136226" y="590798"/>
                  <a:pt x="227290" y="488375"/>
                  <a:pt x="365797" y="427894"/>
                </a:cubicBezTo>
                <a:lnTo>
                  <a:pt x="398325" y="416483"/>
                </a:lnTo>
                <a:lnTo>
                  <a:pt x="403526" y="372440"/>
                </a:lnTo>
                <a:cubicBezTo>
                  <a:pt x="440287" y="219081"/>
                  <a:pt x="599236" y="103717"/>
                  <a:pt x="789747" y="103717"/>
                </a:cubicBezTo>
                <a:cubicBezTo>
                  <a:pt x="816963" y="103717"/>
                  <a:pt x="843534" y="106071"/>
                  <a:pt x="869198" y="110554"/>
                </a:cubicBezTo>
                <a:lnTo>
                  <a:pt x="882328" y="114034"/>
                </a:lnTo>
                <a:lnTo>
                  <a:pt x="901753" y="98573"/>
                </a:lnTo>
                <a:cubicBezTo>
                  <a:pt x="994497" y="37670"/>
                  <a:pt x="1122621" y="0"/>
                  <a:pt x="1264144" y="0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二等辺三角形 27"/>
          <p:cNvSpPr/>
          <p:nvPr/>
        </p:nvSpPr>
        <p:spPr>
          <a:xfrm rot="17299524">
            <a:off x="2367306" y="3328799"/>
            <a:ext cx="273050" cy="6985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フリーフォーム 31"/>
          <p:cNvSpPr/>
          <p:nvPr/>
        </p:nvSpPr>
        <p:spPr>
          <a:xfrm>
            <a:off x="5891658" y="3438639"/>
            <a:ext cx="3295057" cy="1155717"/>
          </a:xfrm>
          <a:custGeom>
            <a:avLst/>
            <a:gdLst>
              <a:gd name="connsiteX0" fmla="*/ 638647 w 3295057"/>
              <a:gd name="connsiteY0" fmla="*/ 0 h 1155717"/>
              <a:gd name="connsiteX1" fmla="*/ 3216734 w 3295057"/>
              <a:gd name="connsiteY1" fmla="*/ 0 h 1155717"/>
              <a:gd name="connsiteX2" fmla="*/ 3295057 w 3295057"/>
              <a:gd name="connsiteY2" fmla="*/ 78323 h 1155717"/>
              <a:gd name="connsiteX3" fmla="*/ 3295057 w 3295057"/>
              <a:gd name="connsiteY3" fmla="*/ 1077394 h 1155717"/>
              <a:gd name="connsiteX4" fmla="*/ 3216734 w 3295057"/>
              <a:gd name="connsiteY4" fmla="*/ 1155717 h 1155717"/>
              <a:gd name="connsiteX5" fmla="*/ 638647 w 3295057"/>
              <a:gd name="connsiteY5" fmla="*/ 1155717 h 1155717"/>
              <a:gd name="connsiteX6" fmla="*/ 560324 w 3295057"/>
              <a:gd name="connsiteY6" fmla="*/ 1077394 h 1155717"/>
              <a:gd name="connsiteX7" fmla="*/ 560324 w 3295057"/>
              <a:gd name="connsiteY7" fmla="*/ 441878 h 1155717"/>
              <a:gd name="connsiteX8" fmla="*/ 0 w 3295057"/>
              <a:gd name="connsiteY8" fmla="*/ 126348 h 1155717"/>
              <a:gd name="connsiteX9" fmla="*/ 560324 w 3295057"/>
              <a:gd name="connsiteY9" fmla="*/ 197791 h 1155717"/>
              <a:gd name="connsiteX10" fmla="*/ 560324 w 3295057"/>
              <a:gd name="connsiteY10" fmla="*/ 78323 h 1155717"/>
              <a:gd name="connsiteX11" fmla="*/ 638647 w 3295057"/>
              <a:gd name="connsiteY11" fmla="*/ 0 h 11557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295057" h="1155717">
                <a:moveTo>
                  <a:pt x="638647" y="0"/>
                </a:moveTo>
                <a:lnTo>
                  <a:pt x="3216734" y="0"/>
                </a:lnTo>
                <a:cubicBezTo>
                  <a:pt x="3259991" y="0"/>
                  <a:pt x="3295057" y="35066"/>
                  <a:pt x="3295057" y="78323"/>
                </a:cubicBezTo>
                <a:lnTo>
                  <a:pt x="3295057" y="1077394"/>
                </a:lnTo>
                <a:cubicBezTo>
                  <a:pt x="3295057" y="1120651"/>
                  <a:pt x="3259991" y="1155717"/>
                  <a:pt x="3216734" y="1155717"/>
                </a:cubicBezTo>
                <a:lnTo>
                  <a:pt x="638647" y="1155717"/>
                </a:lnTo>
                <a:cubicBezTo>
                  <a:pt x="595390" y="1155717"/>
                  <a:pt x="560324" y="1120651"/>
                  <a:pt x="560324" y="1077394"/>
                </a:cubicBezTo>
                <a:lnTo>
                  <a:pt x="560324" y="441878"/>
                </a:lnTo>
                <a:lnTo>
                  <a:pt x="0" y="126348"/>
                </a:lnTo>
                <a:lnTo>
                  <a:pt x="560324" y="197791"/>
                </a:lnTo>
                <a:lnTo>
                  <a:pt x="560324" y="78323"/>
                </a:lnTo>
                <a:cubicBezTo>
                  <a:pt x="560324" y="35066"/>
                  <a:pt x="595390" y="0"/>
                  <a:pt x="638647" y="0"/>
                </a:cubicBezTo>
                <a:close/>
              </a:path>
            </a:pathLst>
          </a:cu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作成</a:t>
            </a:r>
            <a:endParaRPr kumimoji="1" lang="ja-JP" altLang="en-US" dirty="0"/>
          </a:p>
        </p:txBody>
      </p:sp>
      <p:sp>
        <p:nvSpPr>
          <p:cNvPr id="27" name="角丸四角形 26"/>
          <p:cNvSpPr/>
          <p:nvPr/>
        </p:nvSpPr>
        <p:spPr>
          <a:xfrm>
            <a:off x="2732617" y="3441892"/>
            <a:ext cx="2734733" cy="1155717"/>
          </a:xfrm>
          <a:prstGeom prst="roundRect">
            <a:avLst>
              <a:gd name="adj" fmla="val 6777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作成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55617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2</Words>
  <Application>Microsoft Office PowerPoint</Application>
  <PresentationFormat>ワイド画面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s-ono</dc:creator>
  <cp:lastModifiedBy>s-ono</cp:lastModifiedBy>
  <cp:revision>2</cp:revision>
  <dcterms:created xsi:type="dcterms:W3CDTF">2022-12-15T01:44:21Z</dcterms:created>
  <dcterms:modified xsi:type="dcterms:W3CDTF">2022-12-15T01:51:37Z</dcterms:modified>
</cp:coreProperties>
</file>

<file path=docProps/thumbnail.jpeg>
</file>